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Понизили  </c:v>
                </c:pt>
                <c:pt idx="1">
                  <c:v>Подтвердили</c:v>
                </c:pt>
                <c:pt idx="2">
                  <c:v>Повысили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4</c:v>
                </c:pt>
                <c:pt idx="2">
                  <c:v>0</c:v>
                </c:pt>
              </c:numCache>
            </c:numRef>
          </c:val>
        </c:ser>
        <c:overlap val="100"/>
        <c:axId val="64212352"/>
        <c:axId val="80805888"/>
      </c:barChart>
      <c:catAx>
        <c:axId val="6421235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0805888"/>
        <c:crosses val="autoZero"/>
        <c:auto val="1"/>
        <c:lblAlgn val="ctr"/>
        <c:lblOffset val="100"/>
      </c:catAx>
      <c:valAx>
        <c:axId val="80805888"/>
        <c:scaling>
          <c:orientation val="minMax"/>
          <c:min val="0"/>
        </c:scaling>
        <c:axPos val="l"/>
        <c:majorGridlines/>
        <c:numFmt formatCode="General" sourceLinked="1"/>
        <c:tickLblPos val="nextTo"/>
        <c:crossAx val="64212352"/>
        <c:crosses val="autoZero"/>
        <c:crossBetween val="between"/>
        <c:majorUnit val="1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01.06.2018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571480"/>
            <a:ext cx="7406640" cy="214314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Результаты </a:t>
            </a:r>
            <a:r>
              <a:rPr lang="ru-RU" b="1" dirty="0" smtClean="0"/>
              <a:t>ВПР </a:t>
            </a:r>
            <a:br>
              <a:rPr lang="ru-RU" b="1" dirty="0" smtClean="0"/>
            </a:br>
            <a:r>
              <a:rPr lang="ru-RU" b="1" dirty="0" smtClean="0"/>
              <a:t>по английскому языку </a:t>
            </a:r>
            <a:br>
              <a:rPr lang="ru-RU" b="1" dirty="0" smtClean="0"/>
            </a:br>
            <a:r>
              <a:rPr lang="ru-RU" b="1" dirty="0" smtClean="0"/>
              <a:t>в 11 классах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857760"/>
            <a:ext cx="7406640" cy="1643074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err="1" smtClean="0"/>
              <a:t>Фатыхова</a:t>
            </a:r>
            <a:r>
              <a:rPr lang="ru-RU" sz="2000" b="1" dirty="0" smtClean="0"/>
              <a:t> Р.Р., методист </a:t>
            </a:r>
          </a:p>
          <a:p>
            <a:pPr algn="r"/>
            <a:r>
              <a:rPr lang="ru-RU" sz="2000" b="1" dirty="0" smtClean="0"/>
              <a:t>МКУ «Управление образования»</a:t>
            </a:r>
          </a:p>
          <a:p>
            <a:pPr algn="r"/>
            <a:r>
              <a:rPr lang="ru-RU" sz="2000" b="1" dirty="0" smtClean="0"/>
              <a:t> ИК МО «Лениногорский муниципальный </a:t>
            </a:r>
          </a:p>
          <a:p>
            <a:pPr algn="r"/>
            <a:r>
              <a:rPr lang="ru-RU" sz="2000" b="1" dirty="0" smtClean="0"/>
              <a:t>район» РТ</a:t>
            </a:r>
            <a:endParaRPr lang="ru-RU" sz="2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0827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Рекомендации администрации общеобразовательных учреждений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571744"/>
            <a:ext cx="7498080" cy="3676656"/>
          </a:xfrm>
        </p:spPr>
        <p:txBody>
          <a:bodyPr/>
          <a:lstStyle/>
          <a:p>
            <a:r>
              <a:rPr lang="ru-RU" dirty="0" smtClean="0"/>
              <a:t>Обращать пристальное внимание на объективность учителей при выставлении текущих и итоговых оценок.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01135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Даты и основание для проведения ВПР по английскому языку в 11 классах: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714620"/>
            <a:ext cx="7498080" cy="353378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Дата проведения: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 марта 2018 года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95250" indent="-1270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Основание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95250" indent="-12700"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410 от 13.03.2018 «О проведении Всероссийских проверочных работ в общеобразовательных учреждениях Лениногорского муниципального района»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Количественный состав участников ВПР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214554"/>
            <a:ext cx="7498080" cy="403384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ВПР по английскому языку в Лениногорском муниципальном районе выполняли 5 учащихся 11 класса: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учащийся МБОУ «СОШ №4 г.Лениногорска»;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учащихся МБОУ «Лицей №12 г.Лениногорска».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Качество выполнения ВПР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357430"/>
            <a:ext cx="7498080" cy="389097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Успеваемость - 100%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Качество – 100 %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Оценка: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«5» - 4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«4» – 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7256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Гистограмма соответствия отметок за выполненную работу и отметок по журналу</a:t>
            </a:r>
            <a:endParaRPr lang="ru-RU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643042" y="2357430"/>
          <a:ext cx="6929486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Достижение требований ФК ГОС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Справились на 75 - 100% со всеми заданиями 4 ученика;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Достижения требований</a:t>
            </a:r>
            <a:br>
              <a:rPr lang="ru-RU" b="1" dirty="0" smtClean="0"/>
            </a:br>
            <a:r>
              <a:rPr lang="ru-RU" b="1" dirty="0" smtClean="0"/>
              <a:t> ФК ГОС: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214422"/>
            <a:ext cx="7498080" cy="53578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учащихся 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справились с 2 заданиями на умение извлечения необходимой (запрашиваемой) информации из различных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аудиотекстов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соответствующей тематики;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учащихся: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справились с 2 заданиями на владение языковыми навыками (грамматическая сторона речи);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учащийся: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справился с 3 заданиями на умение употребления в речи лексических единиц,  обслуживающие ситуации в рамках тематики основной и старшей школы и употребление в речи наиболее распространенных устойчивых словосочетаний;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Достижение требований ФК ГОС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учащийся справился на 50% с заданиями: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владение навыками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ритмико-интонационого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оформления различных типов предложений;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умение описывать события, излагать факты;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владение языковыми навыками (грамматическая и лексическая стороны речи).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Рекомендации </a:t>
            </a:r>
            <a:br>
              <a:rPr lang="ru-RU" b="1" dirty="0" smtClean="0"/>
            </a:br>
            <a:r>
              <a:rPr lang="ru-RU" b="1" dirty="0" smtClean="0"/>
              <a:t>учителям английского языка: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Решать коммуникативные задачи, выполняемые в разных видах речевой деятельности, в том числе рецептивных (чтение, </a:t>
            </a:r>
            <a:r>
              <a:rPr lang="ru-RU" dirty="0" err="1" smtClean="0"/>
              <a:t>аудирование</a:t>
            </a:r>
            <a:r>
              <a:rPr lang="ru-RU" dirty="0" smtClean="0"/>
              <a:t>), и  использование разных стратегий в зависимости от поставленной коммуникативной задачи;</a:t>
            </a:r>
          </a:p>
          <a:p>
            <a:r>
              <a:rPr lang="ru-RU" dirty="0" smtClean="0"/>
              <a:t>Учить умению анализировать использование грамматических конструкций и отбор лексических единиц в соответствии с коммуникативными задачами и совершенствованию навыков употребления лексико-грамматического материала в коммуникативно-ориентированном контексте.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105</TotalTime>
  <Words>288</Words>
  <Application>Microsoft Office PowerPoint</Application>
  <PresentationFormat>Экран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Результаты ВПР  по английскому языку  в 11 классах</vt:lpstr>
      <vt:lpstr>Даты и основание для проведения ВПР по английскому языку в 11 классах:</vt:lpstr>
      <vt:lpstr>Количественный состав участников ВПР</vt:lpstr>
      <vt:lpstr>Качество выполнения ВПР</vt:lpstr>
      <vt:lpstr>Гистограмма соответствия отметок за выполненную работу и отметок по журналу</vt:lpstr>
      <vt:lpstr>Достижение требований ФК ГОС</vt:lpstr>
      <vt:lpstr>Достижения требований  ФК ГОС:</vt:lpstr>
      <vt:lpstr>Достижение требований ФК ГОС</vt:lpstr>
      <vt:lpstr>Рекомендации  учителям английского языка:</vt:lpstr>
      <vt:lpstr>Рекомендации администрации общеобразовательных учреждений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102</cp:revision>
  <dcterms:modified xsi:type="dcterms:W3CDTF">2018-06-01T11:10:41Z</dcterms:modified>
</cp:coreProperties>
</file>